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4"/>
    <p:sldMasterId id="2147483649" r:id="rId5"/>
  </p:sldMasterIdLst>
  <p:notesMasterIdLst>
    <p:notesMasterId r:id="rId7"/>
  </p:notesMasterIdLst>
  <p:sldIdLst>
    <p:sldId id="257" r:id="rId6"/>
  </p:sldIdLst>
  <p:sldSz cx="9144000" cy="5145088"/>
  <p:notesSz cx="6858000" cy="9144000"/>
  <p:custDataLst>
    <p:tags r:id="rId8"/>
  </p:custDataLst>
  <p:defaultTextStyle>
    <a:defPPr>
      <a:defRPr lang="de-DE"/>
    </a:defPPr>
    <a:lvl1pPr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1pPr>
    <a:lvl2pPr marL="147457" indent="49152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2pPr>
    <a:lvl3pPr marL="294915" indent="98305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3pPr>
    <a:lvl4pPr marL="442372" indent="147457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4pPr>
    <a:lvl5pPr marL="589828" indent="196610" algn="ctr" defTabSz="502447" rtl="0" fontAlgn="base" hangingPunct="0">
      <a:spcBef>
        <a:spcPct val="0"/>
      </a:spcBef>
      <a:spcAft>
        <a:spcPct val="0"/>
      </a:spcAft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5pPr>
    <a:lvl6pPr marL="983048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6pPr>
    <a:lvl7pPr marL="1179657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7pPr>
    <a:lvl8pPr marL="1376266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8pPr>
    <a:lvl9pPr marL="1572876" algn="l" defTabSz="196610" rtl="0" eaLnBrk="1" latinLnBrk="0" hangingPunct="1">
      <a:defRPr sz="2495" kern="1200">
        <a:solidFill>
          <a:srgbClr val="000000"/>
        </a:solidFill>
        <a:latin typeface="Gill Sans" charset="0"/>
        <a:ea typeface="ＭＳ Ｐゴシック" charset="0"/>
        <a:cs typeface="ＭＳ Ｐゴシック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 de Hooge" initials="M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68" y="204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Dadswell" userId="fd769aaf-4493-44b1-80c5-c1a1fea47faa" providerId="ADAL" clId="{AD7F6CFD-33CA-4DF0-AABB-CFA70E411196}"/>
    <pc:docChg chg="modSld">
      <pc:chgData name="Georgina Dadswell" userId="fd769aaf-4493-44b1-80c5-c1a1fea47faa" providerId="ADAL" clId="{AD7F6CFD-33CA-4DF0-AABB-CFA70E411196}" dt="2024-03-22T14:11:01.090" v="0" actId="1076"/>
      <pc:docMkLst>
        <pc:docMk/>
      </pc:docMkLst>
      <pc:sldChg chg="modSp mod">
        <pc:chgData name="Georgina Dadswell" userId="fd769aaf-4493-44b1-80c5-c1a1fea47faa" providerId="ADAL" clId="{AD7F6CFD-33CA-4DF0-AABB-CFA70E411196}" dt="2024-03-22T14:11:01.090" v="0" actId="1076"/>
        <pc:sldMkLst>
          <pc:docMk/>
          <pc:sldMk cId="4229086130" sldId="257"/>
        </pc:sldMkLst>
        <pc:spChg chg="mod">
          <ac:chgData name="Georgina Dadswell" userId="fd769aaf-4493-44b1-80c5-c1a1fea47faa" providerId="ADAL" clId="{AD7F6CFD-33CA-4DF0-AABB-CFA70E411196}" dt="2024-03-22T14:11:01.090" v="0" actId="1076"/>
          <ac:spMkLst>
            <pc:docMk/>
            <pc:sldMk cId="4229086130" sldId="257"/>
            <ac:spMk id="8" creationId="{2F5F3826-943F-B01E-7B8F-6052738E022B}"/>
          </ac:spMkLst>
        </pc:spChg>
      </pc:sldChg>
    </pc:docChg>
  </pc:docChgLst>
  <pc:docChgLst>
    <pc:chgData name="Kanyka Nam" userId="c9e421c1-b8b1-4bcf-b1f0-8ea4460fd7c6" providerId="ADAL" clId="{7BD2BDD5-7161-4930-9D75-E9654DF87AFF}"/>
    <pc:docChg chg="undo custSel modSld replTag delTag">
      <pc:chgData name="Kanyka Nam" userId="c9e421c1-b8b1-4bcf-b1f0-8ea4460fd7c6" providerId="ADAL" clId="{7BD2BDD5-7161-4930-9D75-E9654DF87AFF}" dt="2024-03-15T19:07:05.152" v="230"/>
      <pc:docMkLst>
        <pc:docMk/>
      </pc:docMkLst>
      <pc:sldChg chg="addSp modSp mod">
        <pc:chgData name="Kanyka Nam" userId="c9e421c1-b8b1-4bcf-b1f0-8ea4460fd7c6" providerId="ADAL" clId="{7BD2BDD5-7161-4930-9D75-E9654DF87AFF}" dt="2024-03-15T19:06:56.667" v="227" actId="1076"/>
        <pc:sldMkLst>
          <pc:docMk/>
          <pc:sldMk cId="4229086130" sldId="257"/>
        </pc:sldMkLst>
        <pc:spChg chg="add mod">
          <ac:chgData name="Kanyka Nam" userId="c9e421c1-b8b1-4bcf-b1f0-8ea4460fd7c6" providerId="ADAL" clId="{7BD2BDD5-7161-4930-9D75-E9654DF87AFF}" dt="2024-03-15T19:06:56.667" v="227" actId="1076"/>
          <ac:spMkLst>
            <pc:docMk/>
            <pc:sldMk cId="4229086130" sldId="257"/>
            <ac:spMk id="8" creationId="{2F5F3826-943F-B01E-7B8F-6052738E022B}"/>
          </ac:spMkLst>
        </pc:spChg>
        <pc:spChg chg="mod">
          <ac:chgData name="Kanyka Nam" userId="c9e421c1-b8b1-4bcf-b1f0-8ea4460fd7c6" providerId="ADAL" clId="{7BD2BDD5-7161-4930-9D75-E9654DF87AFF}" dt="2024-03-15T19:06:46.495" v="222" actId="1076"/>
          <ac:spMkLst>
            <pc:docMk/>
            <pc:sldMk cId="4229086130" sldId="257"/>
            <ac:spMk id="12" creationId="{D05D95D9-790C-DD01-272B-189EFC6DD919}"/>
          </ac:spMkLst>
        </pc:spChg>
        <pc:spChg chg="mod">
          <ac:chgData name="Kanyka Nam" userId="c9e421c1-b8b1-4bcf-b1f0-8ea4460fd7c6" providerId="ADAL" clId="{7BD2BDD5-7161-4930-9D75-E9654DF87AFF}" dt="2024-03-15T19:06:53.844" v="226" actId="1076"/>
          <ac:spMkLst>
            <pc:docMk/>
            <pc:sldMk cId="4229086130" sldId="257"/>
            <ac:spMk id="15" creationId="{814FF73B-ABA5-69E1-90C0-5F135B0DD14F}"/>
          </ac:spMkLst>
        </pc:spChg>
        <pc:spChg chg="mod">
          <ac:chgData name="Kanyka Nam" userId="c9e421c1-b8b1-4bcf-b1f0-8ea4460fd7c6" providerId="ADAL" clId="{7BD2BDD5-7161-4930-9D75-E9654DF87AFF}" dt="2024-03-15T16:38:07.735" v="183" actId="20577"/>
          <ac:spMkLst>
            <pc:docMk/>
            <pc:sldMk cId="4229086130" sldId="257"/>
            <ac:spMk id="31" creationId="{E19D7B40-4671-CDF5-1647-C525DB3706A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de-DE" noProof="0">
                <a:sym typeface="Lucida Grande" charset="0"/>
              </a:rPr>
              <a:t>Second level</a:t>
            </a:r>
          </a:p>
          <a:p>
            <a:pPr lvl="2"/>
            <a:r>
              <a:rPr lang="de-DE" noProof="0">
                <a:sym typeface="Lucida Grande" charset="0"/>
              </a:rPr>
              <a:t>Third level</a:t>
            </a:r>
          </a:p>
          <a:p>
            <a:pPr lvl="3"/>
            <a:r>
              <a:rPr lang="de-DE" noProof="0">
                <a:sym typeface="Lucida Grande" charset="0"/>
              </a:rPr>
              <a:t>Fourth level</a:t>
            </a:r>
          </a:p>
          <a:p>
            <a:pPr lvl="4"/>
            <a:r>
              <a:rPr lang="de-DE" noProof="0">
                <a:sym typeface="Lucida Grand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2426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ＭＳ Ｐゴシック" charset="0"/>
        <a:cs typeface="Lucida Grande" charset="0"/>
        <a:sym typeface="Lucida Grande" charset="0"/>
      </a:defRPr>
    </a:lvl1pPr>
    <a:lvl2pPr marL="98305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marL="196610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marL="294915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marL="393219" algn="l" defTabSz="502447" rtl="0" eaLnBrk="0" fontAlgn="base" hangingPunct="0">
      <a:spcBef>
        <a:spcPct val="0"/>
      </a:spcBef>
      <a:spcAft>
        <a:spcPct val="0"/>
      </a:spcAft>
      <a:defRPr sz="602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983048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6pPr>
    <a:lvl7pPr marL="1179657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7pPr>
    <a:lvl8pPr marL="1376266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8pPr>
    <a:lvl9pPr marL="1572876" algn="l" defTabSz="196610" rtl="0" eaLnBrk="1" latinLnBrk="0" hangingPunct="1">
      <a:defRPr sz="5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69816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6098" y="1598312"/>
            <a:ext cx="7771805" cy="1102859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452" y="2915550"/>
            <a:ext cx="6401098" cy="131485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171473" indent="0" algn="ctr">
              <a:buNone/>
              <a:defRPr/>
            </a:lvl2pPr>
            <a:lvl3pPr marL="342946" indent="0" algn="ctr">
              <a:buNone/>
              <a:defRPr/>
            </a:lvl3pPr>
            <a:lvl4pPr marL="514419" indent="0" algn="ctr">
              <a:buNone/>
              <a:defRPr/>
            </a:lvl4pPr>
            <a:lvl5pPr marL="685892" indent="0" algn="ctr">
              <a:buNone/>
              <a:defRPr/>
            </a:lvl5pPr>
            <a:lvl6pPr marL="857365" indent="0" algn="ctr">
              <a:buNone/>
              <a:defRPr/>
            </a:lvl6pPr>
            <a:lvl7pPr marL="1028837" indent="0" algn="ctr">
              <a:buNone/>
              <a:defRPr/>
            </a:lvl7pPr>
            <a:lvl8pPr marL="1200310" indent="0" algn="ctr">
              <a:buNone/>
              <a:defRPr/>
            </a:lvl8pPr>
            <a:lvl9pPr marL="1371783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0020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6350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550" y="206042"/>
            <a:ext cx="2057549" cy="438999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206042"/>
            <a:ext cx="6101209" cy="43899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17851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6098" y="1598312"/>
            <a:ext cx="7771805" cy="1102859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452" y="2915550"/>
            <a:ext cx="6401098" cy="1314856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171473" indent="0" algn="ctr">
              <a:buNone/>
              <a:defRPr/>
            </a:lvl2pPr>
            <a:lvl3pPr marL="342946" indent="0" algn="ctr">
              <a:buNone/>
              <a:defRPr/>
            </a:lvl3pPr>
            <a:lvl4pPr marL="514419" indent="0" algn="ctr">
              <a:buNone/>
              <a:defRPr/>
            </a:lvl4pPr>
            <a:lvl5pPr marL="685892" indent="0" algn="ctr">
              <a:buNone/>
              <a:defRPr/>
            </a:lvl5pPr>
            <a:lvl6pPr marL="857365" indent="0" algn="ctr">
              <a:buNone/>
              <a:defRPr/>
            </a:lvl6pPr>
            <a:lvl7pPr marL="1028837" indent="0" algn="ctr">
              <a:buNone/>
              <a:defRPr/>
            </a:lvl7pPr>
            <a:lvl8pPr marL="1200310" indent="0" algn="ctr">
              <a:buNone/>
              <a:defRPr/>
            </a:lvl8pPr>
            <a:lvl9pPr marL="1371783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72306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31177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562" y="3306195"/>
            <a:ext cx="7771805" cy="1021872"/>
          </a:xfrm>
          <a:prstGeom prst="rect">
            <a:avLst/>
          </a:prstGeom>
        </p:spPr>
        <p:txBody>
          <a:bodyPr vert="horz" anchor="t"/>
          <a:lstStyle>
            <a:lvl1pPr algn="l">
              <a:defRPr sz="15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562" y="2180708"/>
            <a:ext cx="7771805" cy="112548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750"/>
            </a:lvl1pPr>
            <a:lvl2pPr marL="171473" indent="0">
              <a:buNone/>
              <a:defRPr sz="675"/>
            </a:lvl2pPr>
            <a:lvl3pPr marL="342946" indent="0">
              <a:buNone/>
              <a:defRPr sz="600"/>
            </a:lvl3pPr>
            <a:lvl4pPr marL="514419" indent="0">
              <a:buNone/>
              <a:defRPr sz="525"/>
            </a:lvl4pPr>
            <a:lvl5pPr marL="685892" indent="0">
              <a:buNone/>
              <a:defRPr sz="525"/>
            </a:lvl5pPr>
            <a:lvl6pPr marL="857365" indent="0">
              <a:buNone/>
              <a:defRPr sz="525"/>
            </a:lvl6pPr>
            <a:lvl7pPr marL="1028837" indent="0">
              <a:buNone/>
              <a:defRPr sz="525"/>
            </a:lvl7pPr>
            <a:lvl8pPr marL="1200310" indent="0">
              <a:buNone/>
              <a:defRPr sz="525"/>
            </a:lvl8pPr>
            <a:lvl9pPr marL="1371783" indent="0">
              <a:buNone/>
              <a:defRPr sz="5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42658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6903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7720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95525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6903" y="1151690"/>
            <a:ext cx="4040684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6903" y="1631661"/>
            <a:ext cx="4040684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4926" y="1151690"/>
            <a:ext cx="4042172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4926" y="1631661"/>
            <a:ext cx="4042172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99145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02844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9543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4" y="204850"/>
            <a:ext cx="3008561" cy="871807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4853" y="204851"/>
            <a:ext cx="5112246" cy="439119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lvl2pPr>
              <a:defRPr sz="1050"/>
            </a:lvl2pPr>
            <a:lvl3pPr>
              <a:defRPr sz="900"/>
            </a:lvl3pPr>
            <a:lvl4pPr>
              <a:defRPr sz="750"/>
            </a:lvl4pPr>
            <a:lvl5pPr>
              <a:defRPr sz="750"/>
            </a:lvl5pPr>
            <a:lvl6pPr>
              <a:defRPr sz="750"/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6904" y="1076658"/>
            <a:ext cx="3008561" cy="351938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0571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78059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636" y="3601563"/>
            <a:ext cx="5485805" cy="425184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636" y="459723"/>
            <a:ext cx="5485805" cy="30870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/>
            </a:lvl1pPr>
            <a:lvl2pPr marL="171473" indent="0">
              <a:buNone/>
              <a:defRPr sz="1050"/>
            </a:lvl2pPr>
            <a:lvl3pPr marL="342946" indent="0">
              <a:buNone/>
              <a:defRPr sz="900"/>
            </a:lvl3pPr>
            <a:lvl4pPr marL="514419" indent="0">
              <a:buNone/>
              <a:defRPr sz="750"/>
            </a:lvl4pPr>
            <a:lvl5pPr marL="685892" indent="0">
              <a:buNone/>
              <a:defRPr sz="750"/>
            </a:lvl5pPr>
            <a:lvl6pPr marL="857365" indent="0">
              <a:buNone/>
              <a:defRPr sz="750"/>
            </a:lvl6pPr>
            <a:lvl7pPr marL="1028837" indent="0">
              <a:buNone/>
              <a:defRPr sz="750"/>
            </a:lvl7pPr>
            <a:lvl8pPr marL="1200310" indent="0">
              <a:buNone/>
              <a:defRPr sz="750"/>
            </a:lvl8pPr>
            <a:lvl9pPr marL="1371783" indent="0">
              <a:buNone/>
              <a:defRPr sz="750"/>
            </a:lvl9pPr>
          </a:lstStyle>
          <a:p>
            <a:pPr lvl="0"/>
            <a:endParaRPr lang="de-DE" noProof="0">
              <a:sym typeface="Helvetica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636" y="4026747"/>
            <a:ext cx="5485805" cy="6038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07428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1200521"/>
            <a:ext cx="8230196" cy="33955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811157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550" y="206042"/>
            <a:ext cx="2057549" cy="438999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6903" y="206042"/>
            <a:ext cx="6101209" cy="438999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2735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562" y="3306195"/>
            <a:ext cx="7771805" cy="1021872"/>
          </a:xfrm>
          <a:prstGeom prst="rect">
            <a:avLst/>
          </a:prstGeom>
        </p:spPr>
        <p:txBody>
          <a:bodyPr vert="horz" anchor="t"/>
          <a:lstStyle>
            <a:lvl1pPr algn="l">
              <a:defRPr sz="15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562" y="2180708"/>
            <a:ext cx="7771805" cy="112548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750"/>
            </a:lvl1pPr>
            <a:lvl2pPr marL="171473" indent="0">
              <a:buNone/>
              <a:defRPr sz="675"/>
            </a:lvl2pPr>
            <a:lvl3pPr marL="342946" indent="0">
              <a:buNone/>
              <a:defRPr sz="600"/>
            </a:lvl3pPr>
            <a:lvl4pPr marL="514419" indent="0">
              <a:buNone/>
              <a:defRPr sz="525"/>
            </a:lvl4pPr>
            <a:lvl5pPr marL="685892" indent="0">
              <a:buNone/>
              <a:defRPr sz="525"/>
            </a:lvl5pPr>
            <a:lvl6pPr marL="857365" indent="0">
              <a:buNone/>
              <a:defRPr sz="525"/>
            </a:lvl6pPr>
            <a:lvl7pPr marL="1028837" indent="0">
              <a:buNone/>
              <a:defRPr sz="525"/>
            </a:lvl7pPr>
            <a:lvl8pPr marL="1200310" indent="0">
              <a:buNone/>
              <a:defRPr sz="525"/>
            </a:lvl8pPr>
            <a:lvl9pPr marL="1371783" indent="0">
              <a:buNone/>
              <a:defRPr sz="52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349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6903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7720" y="1200521"/>
            <a:ext cx="4079379" cy="3395520"/>
          </a:xfrm>
          <a:prstGeom prst="rect">
            <a:avLst/>
          </a:prstGeom>
        </p:spPr>
        <p:txBody>
          <a:bodyPr vert="horz"/>
          <a:lstStyle>
            <a:lvl1pPr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2518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6903" y="1151690"/>
            <a:ext cx="4040684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6903" y="1631661"/>
            <a:ext cx="4040684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4926" y="1151690"/>
            <a:ext cx="4042172" cy="47997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900" b="1"/>
            </a:lvl1pPr>
            <a:lvl2pPr marL="171473" indent="0">
              <a:buNone/>
              <a:defRPr sz="750" b="1"/>
            </a:lvl2pPr>
            <a:lvl3pPr marL="342946" indent="0">
              <a:buNone/>
              <a:defRPr sz="675" b="1"/>
            </a:lvl3pPr>
            <a:lvl4pPr marL="514419" indent="0">
              <a:buNone/>
              <a:defRPr sz="600" b="1"/>
            </a:lvl4pPr>
            <a:lvl5pPr marL="685892" indent="0">
              <a:buNone/>
              <a:defRPr sz="600" b="1"/>
            </a:lvl5pPr>
            <a:lvl6pPr marL="857365" indent="0">
              <a:buNone/>
              <a:defRPr sz="600" b="1"/>
            </a:lvl6pPr>
            <a:lvl7pPr marL="1028837" indent="0">
              <a:buNone/>
              <a:defRPr sz="600" b="1"/>
            </a:lvl7pPr>
            <a:lvl8pPr marL="1200310" indent="0">
              <a:buNone/>
              <a:defRPr sz="600" b="1"/>
            </a:lvl8pPr>
            <a:lvl9pPr marL="1371783" indent="0">
              <a:buNone/>
              <a:defRPr sz="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4926" y="1631661"/>
            <a:ext cx="4042172" cy="2964380"/>
          </a:xfrm>
          <a:prstGeom prst="rect">
            <a:avLst/>
          </a:prstGeom>
        </p:spPr>
        <p:txBody>
          <a:bodyPr vert="horz"/>
          <a:lstStyle>
            <a:lvl1pPr>
              <a:defRPr sz="900"/>
            </a:lvl1pPr>
            <a:lvl2pPr>
              <a:defRPr sz="750"/>
            </a:lvl2pPr>
            <a:lvl3pPr>
              <a:defRPr sz="675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8714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3" y="206042"/>
            <a:ext cx="8230196" cy="857515"/>
          </a:xfrm>
          <a:prstGeom prst="rect">
            <a:avLst/>
          </a:prstGeom>
        </p:spPr>
        <p:txBody>
          <a:bodyPr vert="horz"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4028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9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904" y="204850"/>
            <a:ext cx="3008561" cy="871807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4853" y="204851"/>
            <a:ext cx="5112246" cy="439119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lvl2pPr>
              <a:defRPr sz="1050"/>
            </a:lvl2pPr>
            <a:lvl3pPr>
              <a:defRPr sz="900"/>
            </a:lvl3pPr>
            <a:lvl4pPr>
              <a:defRPr sz="750"/>
            </a:lvl4pPr>
            <a:lvl5pPr>
              <a:defRPr sz="750"/>
            </a:lvl5pPr>
            <a:lvl6pPr>
              <a:defRPr sz="750"/>
            </a:lvl6pPr>
            <a:lvl7pPr>
              <a:defRPr sz="750"/>
            </a:lvl7pPr>
            <a:lvl8pPr>
              <a:defRPr sz="750"/>
            </a:lvl8pPr>
            <a:lvl9pPr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6904" y="1076658"/>
            <a:ext cx="3008561" cy="351938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878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636" y="3601563"/>
            <a:ext cx="5485805" cy="425184"/>
          </a:xfrm>
          <a:prstGeom prst="rect">
            <a:avLst/>
          </a:prstGeom>
        </p:spPr>
        <p:txBody>
          <a:bodyPr vert="horz" anchor="b"/>
          <a:lstStyle>
            <a:lvl1pPr algn="l">
              <a:defRPr sz="75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636" y="459723"/>
            <a:ext cx="5485805" cy="308705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200"/>
            </a:lvl1pPr>
            <a:lvl2pPr marL="171473" indent="0">
              <a:buNone/>
              <a:defRPr sz="1050"/>
            </a:lvl2pPr>
            <a:lvl3pPr marL="342946" indent="0">
              <a:buNone/>
              <a:defRPr sz="900"/>
            </a:lvl3pPr>
            <a:lvl4pPr marL="514419" indent="0">
              <a:buNone/>
              <a:defRPr sz="750"/>
            </a:lvl4pPr>
            <a:lvl5pPr marL="685892" indent="0">
              <a:buNone/>
              <a:defRPr sz="750"/>
            </a:lvl5pPr>
            <a:lvl6pPr marL="857365" indent="0">
              <a:buNone/>
              <a:defRPr sz="750"/>
            </a:lvl6pPr>
            <a:lvl7pPr marL="1028837" indent="0">
              <a:buNone/>
              <a:defRPr sz="750"/>
            </a:lvl7pPr>
            <a:lvl8pPr marL="1200310" indent="0">
              <a:buNone/>
              <a:defRPr sz="750"/>
            </a:lvl8pPr>
            <a:lvl9pPr marL="1371783" indent="0">
              <a:buNone/>
              <a:defRPr sz="750"/>
            </a:lvl9pPr>
          </a:lstStyle>
          <a:p>
            <a:pPr lvl="0"/>
            <a:endParaRPr lang="de-DE" noProof="0">
              <a:sym typeface="Helvetica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636" y="4026747"/>
            <a:ext cx="5485805" cy="60383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525"/>
            </a:lvl1pPr>
            <a:lvl2pPr marL="171473" indent="0">
              <a:buNone/>
              <a:defRPr sz="450"/>
            </a:lvl2pPr>
            <a:lvl3pPr marL="342946" indent="0">
              <a:buNone/>
              <a:defRPr sz="375"/>
            </a:lvl3pPr>
            <a:lvl4pPr marL="514419" indent="0">
              <a:buNone/>
              <a:defRPr sz="338"/>
            </a:lvl4pPr>
            <a:lvl5pPr marL="685892" indent="0">
              <a:buNone/>
              <a:defRPr sz="338"/>
            </a:lvl5pPr>
            <a:lvl6pPr marL="857365" indent="0">
              <a:buNone/>
              <a:defRPr sz="338"/>
            </a:lvl6pPr>
            <a:lvl7pPr marL="1028837" indent="0">
              <a:buNone/>
              <a:defRPr sz="338"/>
            </a:lvl7pPr>
            <a:lvl8pPr marL="1200310" indent="0">
              <a:buNone/>
              <a:defRPr sz="338"/>
            </a:lvl8pPr>
            <a:lvl9pPr marL="1371783" indent="0">
              <a:buNone/>
              <a:defRPr sz="33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7581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2pPr>
      <a:lvl3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3pPr>
      <a:lvl4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4pPr>
      <a:lvl5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5pPr>
      <a:lvl6pPr marL="171473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342946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128605" indent="-128605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85737" indent="85737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2pPr>
      <a:lvl3pPr marL="171473" indent="171473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3pPr>
      <a:lvl4pPr marL="257210" indent="257210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4pPr>
      <a:lvl5pPr marL="342946" indent="342946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5pPr>
      <a:lvl6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857365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1028837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de-DE"/>
      </a:defPPr>
      <a:lvl1pPr marL="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7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46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419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92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365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837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31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78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  <p:sp>
        <p:nvSpPr>
          <p:cNvPr id="2050" name="Rectangle 2"/>
          <p:cNvSpPr>
            <a:spLocks/>
          </p:cNvSpPr>
          <p:nvPr/>
        </p:nvSpPr>
        <p:spPr bwMode="auto">
          <a:xfrm>
            <a:off x="2311302" y="535947"/>
            <a:ext cx="4520655" cy="1286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/>
            </a:pPr>
            <a:endParaRPr lang="de-DE" sz="2101"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2pPr>
      <a:lvl3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3pPr>
      <a:lvl4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4pPr>
      <a:lvl5pPr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5pPr>
      <a:lvl6pPr marL="171473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342946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128605" indent="-128605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85737" indent="85737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2pPr>
      <a:lvl3pPr marL="171473" indent="171473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3pPr>
      <a:lvl4pPr marL="257210" indent="257210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4pPr>
      <a:lvl5pPr marL="342946" indent="342946" algn="l" defTabSz="171473" rtl="0" eaLnBrk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5pPr>
      <a:lvl6pPr marL="514419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685892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857365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1028837" algn="l" defTabSz="171473" rtl="0" fontAlgn="base" hangingPunct="0">
        <a:spcBef>
          <a:spcPct val="0"/>
        </a:spcBef>
        <a:spcAft>
          <a:spcPct val="0"/>
        </a:spcAft>
        <a:defRPr sz="3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de-DE"/>
      </a:defPPr>
      <a:lvl1pPr marL="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7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46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419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92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365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837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310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783" algn="l" defTabSz="171473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youtube.com/watch?v=m5b-7pU3Da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 descr="Screenshot 2023-02-21 at 16.33.5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796680"/>
            <a:ext cx="2232248" cy="897374"/>
          </a:xfrm>
          <a:prstGeom prst="rect">
            <a:avLst/>
          </a:prstGeom>
        </p:spPr>
      </p:pic>
      <p:sp>
        <p:nvSpPr>
          <p:cNvPr id="32" name="Rectangle 1">
            <a:extLst>
              <a:ext uri="{FF2B5EF4-FFF2-40B4-BE49-F238E27FC236}">
                <a16:creationId xmlns:a16="http://schemas.microsoft.com/office/drawing/2014/main" id="{AF62D418-C7D7-62AD-975B-1019D376B922}"/>
              </a:ext>
            </a:extLst>
          </p:cNvPr>
          <p:cNvSpPr/>
          <p:nvPr/>
        </p:nvSpPr>
        <p:spPr bwMode="auto">
          <a:xfrm>
            <a:off x="6660233" y="2725026"/>
            <a:ext cx="2376264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62D418-C7D7-62AD-975B-1019D376B922}"/>
              </a:ext>
            </a:extLst>
          </p:cNvPr>
          <p:cNvSpPr/>
          <p:nvPr/>
        </p:nvSpPr>
        <p:spPr bwMode="auto">
          <a:xfrm>
            <a:off x="2881286" y="3320979"/>
            <a:ext cx="3634930" cy="15121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4" name="AutoShape 5">
            <a:extLst>
              <a:ext uri="{FF2B5EF4-FFF2-40B4-BE49-F238E27FC236}">
                <a16:creationId xmlns:a16="http://schemas.microsoft.com/office/drawing/2014/main" id="{8C504900-B648-92DD-5050-CBF1567885DB}"/>
              </a:ext>
            </a:extLst>
          </p:cNvPr>
          <p:cNvSpPr>
            <a:spLocks/>
          </p:cNvSpPr>
          <p:nvPr/>
        </p:nvSpPr>
        <p:spPr bwMode="auto">
          <a:xfrm>
            <a:off x="3207717" y="434772"/>
            <a:ext cx="3188391" cy="12384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l">
              <a:defRPr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This could be your sub-line – Authors, Co-Authors, Institution, etc. 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7">
            <a:extLst>
              <a:ext uri="{FF2B5EF4-FFF2-40B4-BE49-F238E27FC236}">
                <a16:creationId xmlns:a16="http://schemas.microsoft.com/office/drawing/2014/main" id="{3501EA28-C4A7-993E-2732-5C6005BD87F6}"/>
              </a:ext>
            </a:extLst>
          </p:cNvPr>
          <p:cNvSpPr>
            <a:spLocks/>
          </p:cNvSpPr>
          <p:nvPr/>
        </p:nvSpPr>
        <p:spPr bwMode="auto">
          <a:xfrm>
            <a:off x="3229358" y="173409"/>
            <a:ext cx="3188391" cy="1542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l">
              <a:defRPr/>
            </a:pPr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This could be the e-Poster title</a:t>
            </a:r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BE04A2B6-D1C9-CFBA-C61F-BB92FEE87FAC}"/>
              </a:ext>
            </a:extLst>
          </p:cNvPr>
          <p:cNvSpPr>
            <a:spLocks/>
          </p:cNvSpPr>
          <p:nvPr/>
        </p:nvSpPr>
        <p:spPr bwMode="auto">
          <a:xfrm>
            <a:off x="7651916" y="138721"/>
            <a:ext cx="1113081" cy="1947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r">
              <a:defRPr/>
            </a:pPr>
            <a:r>
              <a:rPr lang="de-DE" sz="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 charset="0"/>
              </a:rPr>
              <a:t>EULAR Presentation number</a:t>
            </a:r>
            <a:endParaRPr lang="de-DE" sz="16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313716-9F4C-C37A-6CDE-5C89D2523C96}"/>
              </a:ext>
            </a:extLst>
          </p:cNvPr>
          <p:cNvSpPr/>
          <p:nvPr/>
        </p:nvSpPr>
        <p:spPr bwMode="auto">
          <a:xfrm>
            <a:off x="323528" y="772344"/>
            <a:ext cx="2160240" cy="1028284"/>
          </a:xfrm>
          <a:prstGeom prst="rect">
            <a:avLst/>
          </a:prstGeom>
          <a:noFill/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>
            <a:outerShdw blurRad="25400" dist="12700" dir="5400000" algn="ctr" rotWithShape="0">
              <a:srgbClr val="000000">
                <a:alpha val="50000"/>
              </a:srgbClr>
            </a:outerShdw>
          </a:effectLst>
        </p:spPr>
        <p:txBody>
          <a:bodyPr vert="horz" wrap="square" lIns="35718" tIns="35718" rIns="35718" bIns="35718" numCol="1" rtlCol="0" anchor="ctr" anchorCtr="0" compatLnSpc="1">
            <a:prstTxWarp prst="textNoShape">
              <a:avLst/>
            </a:prstTxWarp>
          </a:bodyPr>
          <a:lstStyle/>
          <a:p>
            <a:pPr marL="342900" marR="0" indent="0" algn="ctr" defTabSz="1168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sz="5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ill Sans" charset="0"/>
              <a:ea typeface="ＭＳ Ｐゴシック" charset="0"/>
              <a:cs typeface="Gill Sans" charset="0"/>
              <a:sym typeface="Gill Sans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5D95D9-790C-DD01-272B-189EFC6DD919}"/>
              </a:ext>
            </a:extLst>
          </p:cNvPr>
          <p:cNvSpPr txBox="1"/>
          <p:nvPr/>
        </p:nvSpPr>
        <p:spPr>
          <a:xfrm>
            <a:off x="323528" y="666220"/>
            <a:ext cx="2376264" cy="307777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Impact of the study on clinical practice (clinical abstract)/ understanding of the disease (basic abstract)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1665C5-DE11-18ED-0ED6-D4153B2122EE}"/>
              </a:ext>
            </a:extLst>
          </p:cNvPr>
          <p:cNvSpPr txBox="1"/>
          <p:nvPr/>
        </p:nvSpPr>
        <p:spPr>
          <a:xfrm>
            <a:off x="323528" y="2106523"/>
            <a:ext cx="2376264" cy="754053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one or two sentences to state the primary and secondary (if available) objectives of the study.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aims.</a:t>
            </a:r>
          </a:p>
          <a:p>
            <a:pPr algn="just"/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4FF73B-ABA5-69E1-90C0-5F135B0DD14F}"/>
              </a:ext>
            </a:extLst>
          </p:cNvPr>
          <p:cNvSpPr txBox="1"/>
          <p:nvPr/>
        </p:nvSpPr>
        <p:spPr>
          <a:xfrm>
            <a:off x="251519" y="1030391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</a:t>
            </a:r>
            <a:r>
              <a:rPr lang="nl-NL" sz="1050" dirty="0">
                <a:solidFill>
                  <a:schemeClr val="tx1"/>
                </a:solidFill>
              </a:rPr>
              <a:t>I</a:t>
            </a:r>
            <a:r>
              <a:rPr lang="x-none" sz="1050" dirty="0">
                <a:solidFill>
                  <a:schemeClr val="tx1"/>
                </a:solidFill>
              </a:rPr>
              <a:t>ntroduction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C1B740-1F71-6A04-6AC3-7B025EFCE461}"/>
              </a:ext>
            </a:extLst>
          </p:cNvPr>
          <p:cNvSpPr txBox="1"/>
          <p:nvPr/>
        </p:nvSpPr>
        <p:spPr>
          <a:xfrm>
            <a:off x="323528" y="1878886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Objective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0C8C93-D048-F51C-53C5-0723084DA1A1}"/>
              </a:ext>
            </a:extLst>
          </p:cNvPr>
          <p:cNvSpPr txBox="1"/>
          <p:nvPr/>
        </p:nvSpPr>
        <p:spPr>
          <a:xfrm>
            <a:off x="323528" y="2966700"/>
            <a:ext cx="21602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Methods</a:t>
            </a:r>
            <a:r>
              <a:rPr lang="nl-NL" sz="10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85854B-19C4-7820-6BD8-25E2DD0D67B0}"/>
              </a:ext>
            </a:extLst>
          </p:cNvPr>
          <p:cNvSpPr txBox="1"/>
          <p:nvPr/>
        </p:nvSpPr>
        <p:spPr>
          <a:xfrm>
            <a:off x="323528" y="3220616"/>
            <a:ext cx="2376264" cy="1623521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method text.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Consider methods in icon form or easy to grasp overviews, diagrams or  schedules.</a:t>
            </a:r>
            <a:endParaRPr lang="en-GB" sz="1000" dirty="0">
              <a:solidFill>
                <a:schemeClr val="tx1"/>
              </a:solidFill>
            </a:endParaRPr>
          </a:p>
          <a:p>
            <a:pPr algn="just"/>
            <a:endParaRPr lang="en-GB" sz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An example: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</a:t>
            </a:r>
            <a:r>
              <a:rPr lang="en-GB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5875F6-4186-D09A-EDC7-179157DD2EC9}"/>
              </a:ext>
            </a:extLst>
          </p:cNvPr>
          <p:cNvSpPr txBox="1"/>
          <p:nvPr/>
        </p:nvSpPr>
        <p:spPr>
          <a:xfrm>
            <a:off x="2879810" y="954242"/>
            <a:ext cx="3636405" cy="2292936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result text.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tables and figures that are: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Quick to read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Self explanatory</a:t>
            </a:r>
          </a:p>
          <a:p>
            <a:pPr marL="171450" indent="-171450" algn="just">
              <a:buFont typeface="Arial"/>
              <a:buChar char="•"/>
            </a:pP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Easy on the eyes</a:t>
            </a:r>
          </a:p>
          <a:p>
            <a:pPr marL="171450" indent="-171450" algn="just">
              <a:buFont typeface="Arial"/>
              <a:buChar char="•"/>
            </a:pP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Keep in mind consistent labelling.</a:t>
            </a: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colour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to highlight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important results 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or statistically </a:t>
            </a:r>
            <a:r>
              <a:rPr lang="en-GB" sz="7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significant</a:t>
            </a:r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 values.</a:t>
            </a: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indentation for different levels of information (in tables).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text/table/figure block: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Font Size </a:t>
            </a: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  <a:sym typeface="Wingdings"/>
              </a:rPr>
              <a:t> </a:t>
            </a: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There is no recommendation from us. You are free to decide. Our system caters for zooming in.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Use 3-column layout.</a:t>
            </a:r>
          </a:p>
          <a:p>
            <a:pPr marL="171450" indent="-171450" algn="l">
              <a:buFont typeface="Courier New"/>
              <a:buChar char="o"/>
            </a:pPr>
            <a:r>
              <a:rPr lang="en-GB" sz="900" b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ＭＳ Ｐゴシック"/>
                <a:cs typeface="Arial"/>
              </a:rPr>
              <a:t>Figures and tables can span multiple columns.</a:t>
            </a:r>
            <a:endParaRPr lang="en-GB" sz="9600" dirty="0">
              <a:solidFill>
                <a:schemeClr val="tx1"/>
              </a:solidFill>
              <a:highlight>
                <a:srgbClr val="FFFF00"/>
              </a:highlight>
              <a:latin typeface="Arial"/>
              <a:ea typeface="ＭＳ Ｐゴシック"/>
              <a:cs typeface="Arial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3AA439-F768-7C46-7534-6129FE032909}"/>
              </a:ext>
            </a:extLst>
          </p:cNvPr>
          <p:cNvSpPr txBox="1"/>
          <p:nvPr/>
        </p:nvSpPr>
        <p:spPr>
          <a:xfrm>
            <a:off x="2843808" y="700336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Results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D7E684-0E73-ACC7-C1E9-A78452462268}"/>
              </a:ext>
            </a:extLst>
          </p:cNvPr>
          <p:cNvSpPr txBox="1"/>
          <p:nvPr/>
        </p:nvSpPr>
        <p:spPr>
          <a:xfrm>
            <a:off x="2915816" y="3652664"/>
            <a:ext cx="3600400" cy="860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>
                <a:solidFill>
                  <a:schemeClr val="tx1"/>
                </a:solidFill>
              </a:rPr>
              <a:t>This could be your Tables or Figures or </a:t>
            </a:r>
            <a:r>
              <a:rPr lang="nl-NL" dirty="0">
                <a:solidFill>
                  <a:schemeClr val="tx1"/>
                </a:solidFill>
              </a:rPr>
              <a:t>Images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F5DBD1-F7A3-B0AC-5297-D158B223EA15}"/>
              </a:ext>
            </a:extLst>
          </p:cNvPr>
          <p:cNvSpPr txBox="1"/>
          <p:nvPr/>
        </p:nvSpPr>
        <p:spPr>
          <a:xfrm>
            <a:off x="6588224" y="2860576"/>
            <a:ext cx="2520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800" dirty="0">
                <a:solidFill>
                  <a:schemeClr val="tx1"/>
                </a:solidFill>
              </a:rPr>
              <a:t>This could be your Tables or Figures or </a:t>
            </a:r>
            <a:r>
              <a:rPr lang="nl-NL" sz="1800" dirty="0">
                <a:solidFill>
                  <a:schemeClr val="tx1"/>
                </a:solidFill>
              </a:rPr>
              <a:t>Images</a:t>
            </a:r>
            <a:endParaRPr lang="x-none" sz="18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CEAFBA-E593-7B5B-E463-1236066DB397}"/>
              </a:ext>
            </a:extLst>
          </p:cNvPr>
          <p:cNvSpPr txBox="1"/>
          <p:nvPr/>
        </p:nvSpPr>
        <p:spPr>
          <a:xfrm>
            <a:off x="6660232" y="953771"/>
            <a:ext cx="2376264" cy="1723549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conclusions.</a:t>
            </a:r>
          </a:p>
          <a:p>
            <a:pPr algn="just"/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Conclusion section should be: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Readable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With a clear message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Linked to the aim of the study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Supported by the data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Can use larger font compared to other sections</a:t>
            </a:r>
          </a:p>
          <a:p>
            <a:pPr marL="171450" indent="-171450" algn="just">
              <a:buFont typeface="Arial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Can use bullets</a:t>
            </a:r>
          </a:p>
          <a:p>
            <a:pPr marL="171450" indent="-171450" algn="just">
              <a:buFont typeface="Arial"/>
              <a:buChar char="•"/>
            </a:pP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977419-34C4-42FC-1090-D9037B22DDBD}"/>
              </a:ext>
            </a:extLst>
          </p:cNvPr>
          <p:cNvSpPr txBox="1"/>
          <p:nvPr/>
        </p:nvSpPr>
        <p:spPr>
          <a:xfrm>
            <a:off x="6660232" y="725708"/>
            <a:ext cx="2160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x-none" sz="1050" dirty="0">
                <a:solidFill>
                  <a:schemeClr val="tx1"/>
                </a:solidFill>
              </a:rPr>
              <a:t>This could be your Conclusions</a:t>
            </a:r>
          </a:p>
        </p:txBody>
      </p:sp>
      <p:sp>
        <p:nvSpPr>
          <p:cNvPr id="29" name="AutoShape 1">
            <a:extLst>
              <a:ext uri="{FF2B5EF4-FFF2-40B4-BE49-F238E27FC236}">
                <a16:creationId xmlns:a16="http://schemas.microsoft.com/office/drawing/2014/main" id="{A2D8EBC4-33B3-53E9-149E-B9299299F7A9}"/>
              </a:ext>
            </a:extLst>
          </p:cNvPr>
          <p:cNvSpPr>
            <a:spLocks/>
          </p:cNvSpPr>
          <p:nvPr/>
        </p:nvSpPr>
        <p:spPr bwMode="auto">
          <a:xfrm>
            <a:off x="323528" y="196280"/>
            <a:ext cx="1794549" cy="36498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/>
          <a:p>
            <a:pPr algn="r">
              <a:lnSpc>
                <a:spcPct val="110000"/>
              </a:lnSpc>
              <a:defRPr/>
            </a:pP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Here can be your logo or QR code</a:t>
            </a:r>
            <a:endParaRPr lang="en-GB" sz="187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AutoShape 2">
            <a:extLst>
              <a:ext uri="{FF2B5EF4-FFF2-40B4-BE49-F238E27FC236}">
                <a16:creationId xmlns:a16="http://schemas.microsoft.com/office/drawing/2014/main" id="{D5BE95D0-0B71-9604-1170-812C374171B0}"/>
              </a:ext>
            </a:extLst>
          </p:cNvPr>
          <p:cNvSpPr>
            <a:spLocks/>
          </p:cNvSpPr>
          <p:nvPr/>
        </p:nvSpPr>
        <p:spPr bwMode="auto">
          <a:xfrm>
            <a:off x="323528" y="4920594"/>
            <a:ext cx="6192688" cy="1941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>
              <a:lnSpc>
                <a:spcPct val="110000"/>
              </a:lnSpc>
              <a:defRPr/>
            </a:pPr>
            <a:r>
              <a:rPr lang="en-GB" sz="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This could be a place for your sources</a:t>
            </a:r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AutoShape 4">
            <a:extLst>
              <a:ext uri="{FF2B5EF4-FFF2-40B4-BE49-F238E27FC236}">
                <a16:creationId xmlns:a16="http://schemas.microsoft.com/office/drawing/2014/main" id="{E19D7B40-4671-CDF5-1647-C525DB3706A5}"/>
              </a:ext>
            </a:extLst>
          </p:cNvPr>
          <p:cNvSpPr>
            <a:spLocks/>
          </p:cNvSpPr>
          <p:nvPr/>
        </p:nvSpPr>
        <p:spPr bwMode="auto">
          <a:xfrm>
            <a:off x="6444209" y="5037748"/>
            <a:ext cx="2592288" cy="7200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3397" tIns="13397" rIns="13397" bIns="13397" anchor="ctr"/>
          <a:lstStyle/>
          <a:p>
            <a:pPr algn="r">
              <a:defRPr/>
            </a:pPr>
            <a:r>
              <a:rPr lang="de-DE" sz="5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Copyright © 2024 Author Names and Contact Details</a:t>
            </a:r>
            <a:endParaRPr lang="de-DE" sz="5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D9D8CF-529D-C85B-77B0-26F44AB5A67E}"/>
              </a:ext>
            </a:extLst>
          </p:cNvPr>
          <p:cNvSpPr txBox="1"/>
          <p:nvPr/>
        </p:nvSpPr>
        <p:spPr>
          <a:xfrm>
            <a:off x="6660232" y="3635821"/>
            <a:ext cx="2376264" cy="1354217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lvl="0" algn="l"/>
            <a:r>
              <a:rPr lang="nl-NL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GENERAL </a:t>
            </a:r>
            <a:r>
              <a:rPr lang="x-none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RECOMMENDATIONS: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nl-NL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C</a:t>
            </a: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heck grammar and spelling</a:t>
            </a: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Use bullets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Mainly headings, avoid massive text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Numbers in tables or figures, not in text</a:t>
            </a:r>
            <a:endParaRPr lang="x-none" sz="700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</a:pPr>
            <a:r>
              <a:rPr lang="en-US" sz="700" dirty="0">
                <a:solidFill>
                  <a:schemeClr val="tx1"/>
                </a:solidFill>
                <a:effectLst/>
                <a:latin typeface="Arial"/>
                <a:ea typeface="Times New Roman" panose="02020603050405020304" pitchFamily="18" charset="0"/>
                <a:cs typeface="Arial"/>
              </a:rPr>
              <a:t>Images are preferred over text</a:t>
            </a:r>
          </a:p>
          <a:p>
            <a:pPr lvl="0" algn="l"/>
            <a:endParaRPr lang="en-US" sz="500" dirty="0">
              <a:solidFill>
                <a:schemeClr val="tx1"/>
              </a:solidFill>
              <a:latin typeface="Arial"/>
              <a:ea typeface="Times New Roman" panose="02020603050405020304" pitchFamily="18" charset="0"/>
              <a:cs typeface="Arial"/>
            </a:endParaRPr>
          </a:p>
          <a:p>
            <a:pPr lvl="0" algn="l"/>
            <a:r>
              <a:rPr lang="en-US" sz="700" dirty="0">
                <a:solidFill>
                  <a:srgbClr val="0000FF"/>
                </a:solidFill>
                <a:latin typeface="Arial"/>
                <a:cs typeface="Arial"/>
              </a:rPr>
              <a:t>This template is merely a guideline</a:t>
            </a:r>
            <a:r>
              <a:rPr lang="en-US" sz="70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 lvl="0" algn="l"/>
            <a:r>
              <a:rPr lang="en-US" sz="700" dirty="0">
                <a:solidFill>
                  <a:schemeClr val="tx1"/>
                </a:solidFill>
                <a:latin typeface="Arial"/>
                <a:cs typeface="Arial"/>
              </a:rPr>
              <a:t>The sections can be moved or adjusted depending on what serves the study's overview best.</a:t>
            </a:r>
          </a:p>
          <a:p>
            <a:pPr lvl="0" algn="l"/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For more suggestions, tips and tricks please view the </a:t>
            </a:r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  <a:hlinkClick r:id="rId4"/>
              </a:rPr>
              <a:t>EULAR-EMEUNET poster presentation webinar</a:t>
            </a:r>
            <a:r>
              <a:rPr lang="en-US" sz="700" b="1" dirty="0">
                <a:solidFill>
                  <a:schemeClr val="tx1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.</a:t>
            </a:r>
            <a:endParaRPr lang="x-none" sz="700" b="1" dirty="0">
              <a:solidFill>
                <a:schemeClr val="tx1"/>
              </a:solidFill>
              <a:effectLst/>
              <a:latin typeface="Arial"/>
              <a:ea typeface="Calibri" panose="020F0502020204030204" pitchFamily="34" charset="0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F3826-943F-B01E-7B8F-6052738E022B}"/>
              </a:ext>
            </a:extLst>
          </p:cNvPr>
          <p:cNvSpPr txBox="1"/>
          <p:nvPr/>
        </p:nvSpPr>
        <p:spPr>
          <a:xfrm>
            <a:off x="323528" y="1276400"/>
            <a:ext cx="2376264" cy="523220"/>
          </a:xfrm>
          <a:prstGeom prst="rect">
            <a:avLst/>
          </a:prstGeom>
          <a:noFill/>
          <a:ln>
            <a:solidFill>
              <a:srgbClr val="0365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Be brief and to the point.</a:t>
            </a:r>
          </a:p>
          <a:p>
            <a:pPr algn="just"/>
            <a:endParaRPr lang="en-GB" sz="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Times New Roman" charset="0"/>
            </a:endParaRPr>
          </a:p>
          <a:p>
            <a:pPr algn="just"/>
            <a:r>
              <a:rPr lang="en-GB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Use the frame as a reference for the size of the introduction text.</a:t>
            </a:r>
          </a:p>
        </p:txBody>
      </p:sp>
    </p:spTree>
    <p:extLst>
      <p:ext uri="{BB962C8B-B14F-4D97-AF65-F5344CB8AC3E}">
        <p14:creationId xmlns:p14="http://schemas.microsoft.com/office/powerpoint/2010/main" val="42290861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055b3524-e45b-4ae3-aa1c-e5d1e130be6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-Design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-Design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127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25400" dist="12700" dir="5400000" algn="ctr" rotWithShape="0">
            <a:srgbClr val="000000">
              <a:alpha val="50000"/>
            </a:srgbClr>
          </a:outerShdw>
        </a:effectLst>
      </a:spPr>
      <a:bodyPr vert="horz" wrap="square" lIns="35718" tIns="35718" rIns="35718" bIns="35718" numCol="1" anchor="ctr" anchorCtr="0" compatLnSpc="1">
        <a:prstTxWarp prst="textNoShape">
          <a:avLst/>
        </a:prstTxWarp>
      </a:bodyPr>
      <a:lstStyle>
        <a:defPPr marL="342900" marR="0" indent="0" algn="ctr" defTabSz="1168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ＭＳ Ｐゴシック" charset="0"/>
            <a:cs typeface="Gill Sans" charset="0"/>
            <a:sym typeface="Gill Sans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FE4C9AA7D0504282C61AC36231AD8E" ma:contentTypeVersion="17" ma:contentTypeDescription="Create a new document." ma:contentTypeScope="" ma:versionID="2f4c7d870eecfa01912162905c6d9fe8">
  <xsd:schema xmlns:xsd="http://www.w3.org/2001/XMLSchema" xmlns:xs="http://www.w3.org/2001/XMLSchema" xmlns:p="http://schemas.microsoft.com/office/2006/metadata/properties" xmlns:ns2="f48818f4-1121-40c9-bfb4-22c8bdf8d6f1" xmlns:ns3="b0145573-5661-4b32-be0d-e46cc062dc01" targetNamespace="http://schemas.microsoft.com/office/2006/metadata/properties" ma:root="true" ma:fieldsID="981eefe92a849bb4a01d0e627e4f0b3b" ns2:_="" ns3:_="">
    <xsd:import namespace="f48818f4-1121-40c9-bfb4-22c8bdf8d6f1"/>
    <xsd:import namespace="b0145573-5661-4b32-be0d-e46cc062dc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_x0032_0230919Groups" minOccurs="0"/>
                <xsd:element ref="ns2:Done_x003f_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818f4-1121-40c9-bfb4-22c8bdf8d6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x0032_0230919Groups" ma:index="21" nillable="true" ma:displayName="Groups" ma:description="The group assigned this proposal " ma:format="Dropdown" ma:internalName="_x0032_0230919Groups">
      <xsd:simpleType>
        <xsd:restriction base="dms:Choice">
          <xsd:enumeration value="Group 1"/>
          <xsd:enumeration value="Group 2"/>
          <xsd:enumeration value="Group 3"/>
          <xsd:enumeration value="Group 4"/>
          <xsd:enumeration value="Not selected"/>
        </xsd:restriction>
      </xsd:simpleType>
    </xsd:element>
    <xsd:element name="Done_x003f_" ma:index="22" nillable="true" ma:displayName="Done?" ma:default="0" ma:format="Dropdown" ma:internalName="Done_x003f_">
      <xsd:simpleType>
        <xsd:restriction base="dms:Boolea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145573-5661-4b32-be0d-e46cc062dc0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5cef8f3-bd94-47ee-a7a1-74395b06f89f}" ma:internalName="TaxCatchAll" ma:showField="CatchAllData" ma:web="b0145573-5661-4b32-be0d-e46cc062dc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145573-5661-4b32-be0d-e46cc062dc01" xsi:nil="true"/>
    <lcf76f155ced4ddcb4097134ff3c332f xmlns="f48818f4-1121-40c9-bfb4-22c8bdf8d6f1">
      <Terms xmlns="http://schemas.microsoft.com/office/infopath/2007/PartnerControls"/>
    </lcf76f155ced4ddcb4097134ff3c332f>
    <Done_x003f_ xmlns="f48818f4-1121-40c9-bfb4-22c8bdf8d6f1">false</Done_x003f_>
    <_x0032_0230919Groups xmlns="f48818f4-1121-40c9-bfb4-22c8bdf8d6f1" xsi:nil="true"/>
  </documentManagement>
</p:properties>
</file>

<file path=customXml/itemProps1.xml><?xml version="1.0" encoding="utf-8"?>
<ds:datastoreItem xmlns:ds="http://schemas.openxmlformats.org/officeDocument/2006/customXml" ds:itemID="{4736FE5B-DB7C-42C7-8DD7-6DEF18C3EC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8818f4-1121-40c9-bfb4-22c8bdf8d6f1"/>
    <ds:schemaRef ds:uri="b0145573-5661-4b32-be0d-e46cc062dc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9B8D76-E9A2-47A2-A3A7-842801012C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7BA2D9-1A6D-4C05-83DE-FDEA1DE8D6AA}">
  <ds:schemaRefs>
    <ds:schemaRef ds:uri="http://schemas.microsoft.com/office/2006/documentManagement/types"/>
    <ds:schemaRef ds:uri="http://schemas.microsoft.com/office/2006/metadata/properties"/>
    <ds:schemaRef ds:uri="6080ebf5-ead2-46d5-a1eb-8947d4ffd19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6c6cf47-e7fd-46e2-965f-f08bdc0829b1"/>
    <ds:schemaRef ds:uri="http://www.w3.org/XML/1998/namespace"/>
    <ds:schemaRef ds:uri="http://purl.org/dc/elements/1.1/"/>
    <ds:schemaRef ds:uri="6d4901c0-a02f-4b15-8786-3599c6daca53"/>
    <ds:schemaRef ds:uri="3dd5c007-02d9-4a34-8410-618d77513230"/>
    <ds:schemaRef ds:uri="b0145573-5661-4b32-be0d-e46cc062dc01"/>
    <ds:schemaRef ds:uri="f48818f4-1121-40c9-bfb4-22c8bdf8d6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Custom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Courier New</vt:lpstr>
      <vt:lpstr>Gill Sans</vt:lpstr>
      <vt:lpstr>Helvetica</vt:lpstr>
      <vt:lpstr>Lucida Grande</vt:lpstr>
      <vt:lpstr>Office-Design</vt:lpstr>
      <vt:lpstr>1_Office-Design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Natascha Heich</dc:creator>
  <cp:lastModifiedBy>Georgina Dadswell</cp:lastModifiedBy>
  <cp:revision>52</cp:revision>
  <dcterms:modified xsi:type="dcterms:W3CDTF">2024-03-22T14:11:02Z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0x010100CBFE4C9AA7D0504282C61AC36231AD8E</vt:lpwstr>
  </property>
  <property fmtid="{D5CDD505-2E9C-101B-9397-08002B2CF9AE}" pid="3" name="MediaServiceImageTags">
    <vt:lpwstr/>
  </property>
</Properties>
</file>